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61" r:id="rId3"/>
    <p:sldId id="262" r:id="rId4"/>
    <p:sldId id="263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717CC16-0574-4D8B-AEC5-3E84CCE32F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3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780C205-2E3A-4F3F-8D3B-B6A8C1DD5E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9584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D371DF4-1F21-4024-BE89-11139F4B452B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42FBAE6-7381-45D1-BFE8-ADC195A68370}" type="slidenum">
              <a:rPr lang="zh-TW" altLang="en-US" sz="1200"/>
              <a:pPr algn="r"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06FA6EF-BD99-44E5-AA81-EFB1F62B5D4E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09928FE-1E90-4FBD-902B-A1A58381A653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2154164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3584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H499 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我今所知主恩有限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  <a:r>
              <a:rPr lang="zh-TW" altLang="en-US" sz="2400" b="1" dirty="0">
                <a:latin typeface="Arial Narrow" pitchFamily="34" charset="0"/>
                <a:ea typeface="新細明體" pitchFamily="18" charset="-120"/>
              </a:rPr>
              <a:t> </a:t>
            </a:r>
            <a:endParaRPr lang="en-US" altLang="zh-TW" sz="2400" b="1" dirty="0">
              <a:latin typeface="Arial Narrow" pitchFamily="34" charset="0"/>
              <a:ea typeface="標楷體" pitchFamily="65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663538"/>
            <a:ext cx="9144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我今所知主恩有限，我雖也曾瞥見主臉；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等我與祂美地相見，對祂認識才能完全。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那時我必完全知道，像主對我一樣明瞭；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那時我必親見主面，在祂座前頌讚無間。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我今所知主愛有限，雖有明光照我心間；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更有榮耀極重無比，就要光照十分明晰。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那時我必完全知道，像主對我一樣明瞭；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那時我必親見主面，在祂座前頌讚無限。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我今所能明白有限，父手如何帶領向前；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等我一到光明之家，就知祂路極妙絕佳。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那時我必完全知道，像主對我一樣明瞭；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那時我必親見主面，在祂座前頌讚無限。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今雖有限，但何甘甜，因信安息在祂腳前；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今雖彷彿對鏡觀看，帕子一去，陰影全散。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那時我必完全知道，像主對我一樣明瞭；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那時我必親見主面，在祂座前頌讚無限。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2548</TotalTime>
  <Words>259</Words>
  <Application>Microsoft Office PowerPoint</Application>
  <PresentationFormat>On-screen Show (16:9)</PresentationFormat>
  <Paragraphs>24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H499  我今所知主恩有限 (1/4) 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147</cp:revision>
  <dcterms:created xsi:type="dcterms:W3CDTF">2001-04-19T19:07:54Z</dcterms:created>
  <dcterms:modified xsi:type="dcterms:W3CDTF">2017-08-05T23:22:57Z</dcterms:modified>
</cp:coreProperties>
</file>